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399" autoAdjust="0"/>
  </p:normalViewPr>
  <p:slideViewPr>
    <p:cSldViewPr snapToGrid="0">
      <p:cViewPr varScale="1">
        <p:scale>
          <a:sx n="84" d="100"/>
          <a:sy n="84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is the main focus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Many visual effects will be used (fire)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Medium model complexity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Poppy colours and 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What we are planning to make is a game that we wanted to see made for a long time, Round based survival is one of our </a:t>
            </a:r>
            <a:r>
              <a:rPr lang="en-GB" dirty="0" err="1"/>
              <a:t>favorite</a:t>
            </a:r>
            <a:r>
              <a:rPr lang="en-GB" dirty="0"/>
              <a:t> genres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to dive into Unreal 5.4 to learn the C++ side extensively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After the project is finished, we want to have a game store release and/or hand in our project to various game competitions like GDWC and the Belgian game awards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Kahya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Finian Horrie</a:t>
            </a:r>
            <a:endParaRPr lang="en-BE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98" y="1672703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938391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0CCA8EFF-DAF8-F8D9-F0CB-C3D704DD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88D71F-3831-E19E-CB78-274E36BC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50"/>
            <a:ext cx="12192000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79FFAF4C-D6BF-F67B-C77A-A7C26813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46" y="3439877"/>
            <a:ext cx="2536182" cy="2872023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54" y="2407465"/>
            <a:ext cx="4196372" cy="2219536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77" y="681037"/>
            <a:ext cx="2576321" cy="22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302</Words>
  <Application>Microsoft Office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mikail kahya</cp:lastModifiedBy>
  <cp:revision>21</cp:revision>
  <dcterms:created xsi:type="dcterms:W3CDTF">2024-08-31T15:27:48Z</dcterms:created>
  <dcterms:modified xsi:type="dcterms:W3CDTF">2024-09-02T22:47:48Z</dcterms:modified>
</cp:coreProperties>
</file>